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4555" autoAdjust="0"/>
    <p:restoredTop sz="94707" autoAdjust="0"/>
  </p:normalViewPr>
  <p:slideViewPr>
    <p:cSldViewPr>
      <p:cViewPr varScale="1">
        <p:scale>
          <a:sx n="122" d="100"/>
          <a:sy n="122" d="100"/>
        </p:scale>
        <p:origin x="-135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p>
            <a:fld id="{DDD5E0F9-5AFB-4FFA-8EF9-327CCBA7950F}" type="datetimeFigureOut">
              <a:rPr lang="ro-RO" smtClean="0"/>
              <a:pPr/>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FF189381-6C02-44A1-96A4-D408360CE968}" type="slidenum">
              <a:rPr lang="ro-RO" smtClean="0"/>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DDD5E0F9-5AFB-4FFA-8EF9-327CCBA7950F}" type="datetimeFigureOut">
              <a:rPr lang="ro-RO" smtClean="0"/>
              <a:pPr/>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FF189381-6C02-44A1-96A4-D408360CE968}" type="slidenum">
              <a:rPr lang="ro-RO" smtClean="0"/>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DDD5E0F9-5AFB-4FFA-8EF9-327CCBA7950F}" type="datetimeFigureOut">
              <a:rPr lang="ro-RO" smtClean="0"/>
              <a:pPr/>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FF189381-6C02-44A1-96A4-D408360CE968}" type="slidenum">
              <a:rPr lang="ro-RO" smtClean="0"/>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DDD5E0F9-5AFB-4FFA-8EF9-327CCBA7950F}" type="datetimeFigureOut">
              <a:rPr lang="ro-RO" smtClean="0"/>
              <a:pPr/>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FF189381-6C02-44A1-96A4-D408360CE968}" type="slidenum">
              <a:rPr lang="ro-RO" smtClean="0"/>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D5E0F9-5AFB-4FFA-8EF9-327CCBA7950F}" type="datetimeFigureOut">
              <a:rPr lang="ro-RO" smtClean="0"/>
              <a:pPr/>
              <a:t>20.03.2018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FF189381-6C02-44A1-96A4-D408360CE968}" type="slidenum">
              <a:rPr lang="ro-RO" smtClean="0"/>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4"/>
          <p:cNvSpPr>
            <a:spLocks noGrp="1"/>
          </p:cNvSpPr>
          <p:nvPr>
            <p:ph type="dt" sz="half" idx="10"/>
          </p:nvPr>
        </p:nvSpPr>
        <p:spPr/>
        <p:txBody>
          <a:bodyPr/>
          <a:lstStyle/>
          <a:p>
            <a:fld id="{DDD5E0F9-5AFB-4FFA-8EF9-327CCBA7950F}" type="datetimeFigureOut">
              <a:rPr lang="ro-RO" smtClean="0"/>
              <a:pPr/>
              <a:t>20.03.2018</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FF189381-6C02-44A1-96A4-D408360CE968}" type="slidenum">
              <a:rPr lang="ro-RO" smtClean="0"/>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6"/>
          <p:cNvSpPr>
            <a:spLocks noGrp="1"/>
          </p:cNvSpPr>
          <p:nvPr>
            <p:ph type="dt" sz="half" idx="10"/>
          </p:nvPr>
        </p:nvSpPr>
        <p:spPr/>
        <p:txBody>
          <a:bodyPr/>
          <a:lstStyle/>
          <a:p>
            <a:fld id="{DDD5E0F9-5AFB-4FFA-8EF9-327CCBA7950F}" type="datetimeFigureOut">
              <a:rPr lang="ro-RO" smtClean="0"/>
              <a:pPr/>
              <a:t>20.03.2018</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FF189381-6C02-44A1-96A4-D408360CE968}" type="slidenum">
              <a:rPr lang="ro-RO" smtClean="0"/>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2"/>
          <p:cNvSpPr>
            <a:spLocks noGrp="1"/>
          </p:cNvSpPr>
          <p:nvPr>
            <p:ph type="dt" sz="half" idx="10"/>
          </p:nvPr>
        </p:nvSpPr>
        <p:spPr/>
        <p:txBody>
          <a:bodyPr/>
          <a:lstStyle/>
          <a:p>
            <a:fld id="{DDD5E0F9-5AFB-4FFA-8EF9-327CCBA7950F}" type="datetimeFigureOut">
              <a:rPr lang="ro-RO" smtClean="0"/>
              <a:pPr/>
              <a:t>20.03.2018</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FF189381-6C02-44A1-96A4-D408360CE968}" type="slidenum">
              <a:rPr lang="ro-RO" smtClean="0"/>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D5E0F9-5AFB-4FFA-8EF9-327CCBA7950F}" type="datetimeFigureOut">
              <a:rPr lang="ro-RO" smtClean="0"/>
              <a:pPr/>
              <a:t>20.03.2018</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FF189381-6C02-44A1-96A4-D408360CE968}" type="slidenum">
              <a:rPr lang="ro-RO" smtClean="0"/>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D5E0F9-5AFB-4FFA-8EF9-327CCBA7950F}" type="datetimeFigureOut">
              <a:rPr lang="ro-RO" smtClean="0"/>
              <a:pPr/>
              <a:t>20.03.2018</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FF189381-6C02-44A1-96A4-D408360CE968}" type="slidenum">
              <a:rPr lang="ro-RO" smtClean="0"/>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D5E0F9-5AFB-4FFA-8EF9-327CCBA7950F}" type="datetimeFigureOut">
              <a:rPr lang="ro-RO" smtClean="0"/>
              <a:pPr/>
              <a:t>20.03.2018</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FF189381-6C02-44A1-96A4-D408360CE968}" type="slidenum">
              <a:rPr lang="ro-RO" smtClean="0"/>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ro-RO"/>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D5E0F9-5AFB-4FFA-8EF9-327CCBA7950F}" type="datetimeFigureOut">
              <a:rPr lang="ro-RO" smtClean="0"/>
              <a:pPr/>
              <a:t>20.03.2018</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189381-6C02-44A1-96A4-D408360CE968}" type="slidenum">
              <a:rPr lang="ro-RO" smtClean="0"/>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ro-RO" dirty="0" smtClean="0"/>
              <a:t>Tokyo</a:t>
            </a:r>
            <a:endParaRPr lang="ro-RO" dirty="0"/>
          </a:p>
        </p:txBody>
      </p:sp>
      <p:sp>
        <p:nvSpPr>
          <p:cNvPr id="3" name="Subtitle 2"/>
          <p:cNvSpPr>
            <a:spLocks noGrp="1"/>
          </p:cNvSpPr>
          <p:nvPr>
            <p:ph type="subTitle" idx="1"/>
          </p:nvPr>
        </p:nvSpPr>
        <p:spPr/>
        <p:style>
          <a:lnRef idx="1">
            <a:schemeClr val="accent5"/>
          </a:lnRef>
          <a:fillRef idx="3">
            <a:schemeClr val="accent5"/>
          </a:fillRef>
          <a:effectRef idx="2">
            <a:schemeClr val="accent5"/>
          </a:effectRef>
          <a:fontRef idx="minor">
            <a:schemeClr val="lt1"/>
          </a:fontRef>
        </p:style>
        <p:txBody>
          <a:bodyPr/>
          <a:lstStyle/>
          <a:p>
            <a:r>
              <a:rPr lang="ro-RO" dirty="0" smtClean="0"/>
              <a:t>Lucruri interesante</a:t>
            </a:r>
            <a:endParaRPr lang="ro-RO" dirty="0"/>
          </a:p>
        </p:txBody>
      </p:sp>
      <p:pic>
        <p:nvPicPr>
          <p:cNvPr id="1026" name="Picture 2" descr="C:\Users\User\Downloads\Calin\tokyyo\4.jpg"/>
          <p:cNvPicPr>
            <a:picLocks noChangeAspect="1" noChangeArrowheads="1"/>
          </p:cNvPicPr>
          <p:nvPr/>
        </p:nvPicPr>
        <p:blipFill>
          <a:blip r:embed="rId2"/>
          <a:srcRect/>
          <a:stretch>
            <a:fillRect/>
          </a:stretch>
        </p:blipFill>
        <p:spPr bwMode="auto">
          <a:xfrm>
            <a:off x="3071802" y="142852"/>
            <a:ext cx="2980177" cy="185736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5 lucruri pe care nu le stiai despre Tokyo</a:t>
            </a:r>
            <a:endParaRPr lang="ro-RO" dirty="0"/>
          </a:p>
        </p:txBody>
      </p:sp>
      <p:sp>
        <p:nvSpPr>
          <p:cNvPr id="3" name="Content Placeholder 2"/>
          <p:cNvSpPr>
            <a:spLocks noGrp="1"/>
          </p:cNvSpPr>
          <p:nvPr>
            <p:ph idx="1"/>
          </p:nvPr>
        </p:nvSpPr>
        <p:spPr/>
        <p:txBody>
          <a:bodyPr/>
          <a:lstStyle/>
          <a:p>
            <a:r>
              <a:rPr lang="ro-RO" dirty="0"/>
              <a:t>1.Zona Greater Tokyo are cea mai multa populatie, avand mai mult de 5000 km patrati, fiind cea mai mare metropoliana.</a:t>
            </a:r>
          </a:p>
          <a:p>
            <a:r>
              <a:rPr lang="ro-RO" dirty="0"/>
              <a:t>2.In secolul 12, Tokya a fost creat sub numele de Edo, Tokyo insemnand Capitala de Est.</a:t>
            </a:r>
          </a:p>
          <a:p>
            <a:r>
              <a:rPr lang="ro-RO" dirty="0"/>
              <a:t>3.In Tokyo s-au gazduit Jocuri Olimpice de Vara in anul 1940.</a:t>
            </a:r>
          </a:p>
          <a:p>
            <a:endParaRPr lang="ro-RO"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5 lucruri pe care nu le stiai despre Tokyo</a:t>
            </a:r>
            <a:endParaRPr lang="ro-RO" dirty="0"/>
          </a:p>
        </p:txBody>
      </p:sp>
      <p:sp>
        <p:nvSpPr>
          <p:cNvPr id="3" name="Content Placeholder 2"/>
          <p:cNvSpPr>
            <a:spLocks noGrp="1"/>
          </p:cNvSpPr>
          <p:nvPr>
            <p:ph idx="1"/>
          </p:nvPr>
        </p:nvSpPr>
        <p:spPr/>
        <p:txBody>
          <a:bodyPr/>
          <a:lstStyle/>
          <a:p>
            <a:r>
              <a:rPr lang="ro-RO" dirty="0"/>
              <a:t>4.Primul parc Disney in afara Americii a fost facut in Tokyo, avand in prezent 20.000 de angajati.</a:t>
            </a:r>
          </a:p>
          <a:p>
            <a:r>
              <a:rPr lang="ro-RO" dirty="0"/>
              <a:t>5.Primul oras cu peste 10.000.000 de locuitori in 1962 a fost Tokyo.</a:t>
            </a:r>
          </a:p>
          <a:p>
            <a:endParaRPr lang="ro-RO"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Stiati ca...</a:t>
            </a:r>
            <a:endParaRPr lang="ro-RO" dirty="0"/>
          </a:p>
        </p:txBody>
      </p:sp>
      <p:sp>
        <p:nvSpPr>
          <p:cNvPr id="3" name="Content Placeholder 2"/>
          <p:cNvSpPr>
            <a:spLocks noGrp="1"/>
          </p:cNvSpPr>
          <p:nvPr>
            <p:ph idx="1"/>
          </p:nvPr>
        </p:nvSpPr>
        <p:spPr/>
        <p:txBody>
          <a:bodyPr/>
          <a:lstStyle/>
          <a:p>
            <a:r>
              <a:rPr lang="ro-RO" dirty="0" smtClean="0"/>
              <a:t>Tokyo este una dintre cele mai bune destinatii pentru shopping. In Districtul Gizna se afla mari branduri precum Chanel, Cartier si Bulgari. Dar cine doreste costume deosebite trebuie sa viziteze doua mari cartiere: Harajuku si Omotesando.</a:t>
            </a:r>
            <a:endParaRPr lang="ro-RO"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151</Words>
  <Application>Microsoft Office PowerPoint</Application>
  <PresentationFormat>On-screen Show (4:3)</PresentationFormat>
  <Paragraphs>11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Tokyo</vt:lpstr>
      <vt:lpstr>5 lucruri pe care nu le stiai despre Tokyo</vt:lpstr>
      <vt:lpstr>5 lucruri pe care nu le stiai despre Tokyo</vt:lpstr>
      <vt:lpstr>Stiati ca...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Tokyo</dc:title>
  <dc:creator>User</dc:creator>
  <cp:lastModifiedBy>User</cp:lastModifiedBy>
  <cp:revision>3</cp:revision>
  <dcterms:created xsi:type="dcterms:W3CDTF">2018-03-13T08:20:07Z</dcterms:created>
  <dcterms:modified xsi:type="dcterms:W3CDTF">2018-03-20T08:03:50Z</dcterms:modified>
</cp:coreProperties>
</file>